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71" r:id="rId6"/>
    <p:sldId id="270" r:id="rId7"/>
    <p:sldId id="262" r:id="rId8"/>
    <p:sldId id="264" r:id="rId9"/>
    <p:sldId id="266" r:id="rId10"/>
    <p:sldId id="273" r:id="rId11"/>
    <p:sldId id="268" r:id="rId12"/>
    <p:sldId id="274" r:id="rId13"/>
    <p:sldId id="272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056" autoAdjust="0"/>
    <p:restoredTop sz="94660"/>
  </p:normalViewPr>
  <p:slideViewPr>
    <p:cSldViewPr>
      <p:cViewPr varScale="1">
        <p:scale>
          <a:sx n="139" d="100"/>
          <a:sy n="139" d="100"/>
        </p:scale>
        <p:origin x="-79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A3CA1C-0F75-482E-B81E-C79868B66FEF}" type="datetimeFigureOut">
              <a:rPr lang="cs-CZ"/>
              <a:pPr>
                <a:defRPr/>
              </a:pPr>
              <a:t>1/28/13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CF0293-F9F9-4EC4-8AE5-A7D9B92DF1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695E4-E7F0-4BE6-959A-441267810F9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8C51F-BF82-4AF7-BDCD-A1F745AB7C33}" type="datetimeFigureOut">
              <a:rPr lang="cs-CZ"/>
              <a:pPr>
                <a:defRPr/>
              </a:pPr>
              <a:t>1/28/13</a:t>
            </a:fld>
            <a:endParaRPr lang="cs-CZ" dirty="0"/>
          </a:p>
        </p:txBody>
      </p:sp>
      <p:sp>
        <p:nvSpPr>
          <p:cNvPr id="7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5B1C-BDC0-4372-8325-F92D286702D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D9A0D-25F4-4C3B-999C-0583048B1F6A}" type="datetimeFigureOut">
              <a:rPr lang="cs-CZ"/>
              <a:pPr>
                <a:defRPr/>
              </a:pPr>
              <a:t>1/28/13</a:t>
            </a:fld>
            <a:endParaRPr lang="cs-CZ" dirty="0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06B17-7210-4CE8-9BDA-652887F11CB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875D-6614-4C49-9BAD-AE366E849646}" type="datetimeFigureOut">
              <a:rPr lang="cs-CZ"/>
              <a:pPr>
                <a:defRPr/>
              </a:pPr>
              <a:t>1/28/13</a:t>
            </a:fld>
            <a:endParaRPr lang="cs-CZ" dirty="0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7F9A-079F-499C-A3E2-0C60A88F2CC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282A-06F0-4BB9-8AA1-9752F558A414}" type="datetimeFigureOut">
              <a:rPr lang="cs-CZ"/>
              <a:pPr>
                <a:defRPr/>
              </a:pPr>
              <a:t>1/28/13</a:t>
            </a:fld>
            <a:endParaRPr lang="cs-CZ" dirty="0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241F-6131-4DF1-9960-69D593C1C7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DDD41-6B6F-40CB-86A9-EF4018FB8628}" type="datetimeFigureOut">
              <a:rPr lang="cs-CZ"/>
              <a:pPr>
                <a:defRPr/>
              </a:pPr>
              <a:t>1/28/13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B159-1A25-4EC9-B35C-A3E4E4FDFCD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1C56-732D-4017-8F77-7AC01E0D6A08}" type="datetimeFigureOut">
              <a:rPr lang="cs-CZ"/>
              <a:pPr>
                <a:defRPr/>
              </a:pPr>
              <a:t>1/28/13</a:t>
            </a:fld>
            <a:endParaRPr lang="cs-CZ" dirty="0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55E17-CB00-4DDB-AE34-A710020293D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A938-7E12-4A14-8844-077CDA3712E1}" type="datetimeFigureOut">
              <a:rPr lang="cs-CZ"/>
              <a:pPr>
                <a:defRPr/>
              </a:pPr>
              <a:t>1/28/13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D016E-53DF-49C0-8DEC-CE0E8E364B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A0EA-2C82-47F3-BC74-32EA6A23882E}" type="datetimeFigureOut">
              <a:rPr lang="cs-CZ"/>
              <a:pPr>
                <a:defRPr/>
              </a:pPr>
              <a:t>1/28/13</a:t>
            </a:fld>
            <a:endParaRPr lang="cs-CZ" dirty="0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03495-1BDB-4CC0-B853-27163E08E76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D143A-D5C5-4621-B467-386D7FCF7C52}" type="datetimeFigureOut">
              <a:rPr lang="cs-CZ"/>
              <a:pPr>
                <a:defRPr/>
              </a:pPr>
              <a:t>1/28/13</a:t>
            </a:fld>
            <a:endParaRPr lang="cs-CZ" dirty="0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C75B-C9BA-4CBE-87E1-4A2CDF88E0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8941-1202-4148-8706-2C829CBF2FA6}" type="datetimeFigureOut">
              <a:rPr lang="cs-CZ"/>
              <a:pPr>
                <a:defRPr/>
              </a:pPr>
              <a:t>1/28/13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BD788-C4D9-4D8D-9B4F-E3C1881FD2E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163B-43C3-4CAC-83B3-81873CABECCA}" type="datetimeFigureOut">
              <a:rPr lang="cs-CZ"/>
              <a:pPr>
                <a:defRPr/>
              </a:pPr>
              <a:t>1/28/13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B7FE-01BA-43D2-AA20-0BB797B97A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E065A-56CC-479F-BBB4-0213076D1C78}" type="datetimeFigureOut">
              <a:rPr lang="cs-CZ"/>
              <a:pPr>
                <a:defRPr/>
              </a:pPr>
              <a:t>1/28/13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54C6B-1C3A-4A34-ADA7-3E15DDC0D67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8662" y="1000108"/>
            <a:ext cx="6480048" cy="23012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ZŠ a MŠ Maleč</a:t>
            </a:r>
            <a:endParaRPr lang="cs-CZ"/>
          </a:p>
        </p:txBody>
      </p:sp>
      <p:pic>
        <p:nvPicPr>
          <p:cNvPr id="4" name="Obrázek 3" descr="Snimek 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643182"/>
            <a:ext cx="5072066" cy="3676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12700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1" descr="europa - Google Ma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0"/>
            <a:ext cx="865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hnutá šipka dolů 5"/>
          <p:cNvSpPr/>
          <p:nvPr/>
        </p:nvSpPr>
        <p:spPr>
          <a:xfrm rot="3350395">
            <a:off x="4064000" y="3389313"/>
            <a:ext cx="4721225" cy="1273175"/>
          </a:xfrm>
          <a:prstGeom prst="curvedDownArrow">
            <a:avLst>
              <a:gd name="adj1" fmla="val 25000"/>
              <a:gd name="adj2" fmla="val 39945"/>
              <a:gd name="adj3" fmla="val 53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6286500" y="6072188"/>
            <a:ext cx="71437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Blesk 7"/>
          <p:cNvSpPr/>
          <p:nvPr/>
        </p:nvSpPr>
        <p:spPr>
          <a:xfrm>
            <a:off x="5786438" y="5643563"/>
            <a:ext cx="642937" cy="928687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313"/>
            <a:ext cx="4186238" cy="914400"/>
          </a:xfrm>
        </p:spPr>
        <p:txBody>
          <a:bodyPr/>
          <a:lstStyle/>
          <a:p>
            <a:pPr eaLnBrk="1" hangingPunct="1"/>
            <a:r>
              <a:rPr lang="cs-CZ" sz="1800" dirty="0" err="1" smtClean="0"/>
              <a:t>Opening</a:t>
            </a:r>
            <a:r>
              <a:rPr lang="cs-CZ" sz="1800" dirty="0" smtClean="0"/>
              <a:t> a </a:t>
            </a:r>
            <a:r>
              <a:rPr lang="cs-CZ" sz="1800" dirty="0" err="1" smtClean="0"/>
              <a:t>second</a:t>
            </a:r>
            <a:r>
              <a:rPr lang="cs-CZ" sz="1800" dirty="0" smtClean="0"/>
              <a:t> front in Western </a:t>
            </a:r>
            <a:r>
              <a:rPr lang="cs-CZ" sz="1800" dirty="0" err="1" smtClean="0"/>
              <a:t>Europe</a:t>
            </a:r>
            <a:endParaRPr lang="cs-CZ" sz="1800" dirty="0" smtClean="0"/>
          </a:p>
        </p:txBody>
      </p:sp>
      <p:sp>
        <p:nvSpPr>
          <p:cNvPr id="23555" name="Zástupný symbol pro obsah 3"/>
          <p:cNvSpPr>
            <a:spLocks noGrp="1"/>
          </p:cNvSpPr>
          <p:nvPr>
            <p:ph sz="half" idx="1"/>
          </p:nvPr>
        </p:nvSpPr>
        <p:spPr>
          <a:xfrm>
            <a:off x="500063" y="1285875"/>
            <a:ext cx="7086600" cy="1857375"/>
          </a:xfrm>
        </p:spPr>
        <p:txBody>
          <a:bodyPr/>
          <a:lstStyle/>
          <a:p>
            <a:pPr eaLnBrk="1" hangingPunct="1"/>
            <a:r>
              <a:rPr lang="cs-CZ" dirty="0" err="1" smtClean="0"/>
              <a:t>Participation</a:t>
            </a:r>
            <a:r>
              <a:rPr lang="cs-CZ" dirty="0" smtClean="0"/>
              <a:t> in </a:t>
            </a:r>
            <a:r>
              <a:rPr lang="cs-CZ" dirty="0" err="1" smtClean="0"/>
              <a:t>Operation</a:t>
            </a:r>
            <a:r>
              <a:rPr lang="cs-CZ" dirty="0" smtClean="0"/>
              <a:t> </a:t>
            </a:r>
            <a:r>
              <a:rPr lang="cs-CZ" dirty="0" err="1" smtClean="0"/>
              <a:t>Overlord</a:t>
            </a:r>
            <a:endParaRPr lang="cs-CZ" dirty="0" smtClean="0"/>
          </a:p>
          <a:p>
            <a:pPr eaLnBrk="1" hangingPunct="1"/>
            <a:r>
              <a:rPr lang="cs-CZ" dirty="0" err="1" smtClean="0"/>
              <a:t>Advance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territory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endParaRPr lang="cs-CZ" dirty="0" smtClean="0"/>
          </a:p>
        </p:txBody>
      </p:sp>
      <p:sp>
        <p:nvSpPr>
          <p:cNvPr id="23556" name="Zástupný symbol pro text 2"/>
          <p:cNvSpPr txBox="1">
            <a:spLocks/>
          </p:cNvSpPr>
          <p:nvPr/>
        </p:nvSpPr>
        <p:spPr bwMode="auto">
          <a:xfrm>
            <a:off x="571500" y="2428875"/>
            <a:ext cx="4186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/>
          </a:p>
        </p:txBody>
      </p:sp>
      <p:sp>
        <p:nvSpPr>
          <p:cNvPr id="23557" name="Zástupný symbol pro obsah 3"/>
          <p:cNvSpPr txBox="1">
            <a:spLocks/>
          </p:cNvSpPr>
          <p:nvPr/>
        </p:nvSpPr>
        <p:spPr bwMode="auto">
          <a:xfrm>
            <a:off x="500063" y="3500438"/>
            <a:ext cx="70866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cs-CZ" sz="2800" dirty="0" err="1" smtClean="0"/>
              <a:t>Leaving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Army</a:t>
            </a:r>
            <a:endParaRPr lang="cs-CZ" sz="2800" dirty="0"/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cs-CZ" sz="2800" dirty="0" smtClean="0"/>
              <a:t>Business- </a:t>
            </a:r>
            <a:r>
              <a:rPr lang="cs-CZ" sz="2800" dirty="0" err="1" smtClean="0"/>
              <a:t>hairdressing</a:t>
            </a:r>
            <a:r>
              <a:rPr lang="cs-CZ" sz="2800" dirty="0" smtClean="0"/>
              <a:t> in Karlovy Vary</a:t>
            </a:r>
            <a:endParaRPr lang="cs-CZ" sz="2800" dirty="0"/>
          </a:p>
        </p:txBody>
      </p:sp>
      <p:sp>
        <p:nvSpPr>
          <p:cNvPr id="23558" name="Zástupný symbol pro text 2"/>
          <p:cNvSpPr txBox="1">
            <a:spLocks/>
          </p:cNvSpPr>
          <p:nvPr/>
        </p:nvSpPr>
        <p:spPr bwMode="auto">
          <a:xfrm>
            <a:off x="571500" y="4214813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cs-CZ" dirty="0" err="1" smtClean="0"/>
              <a:t>February</a:t>
            </a:r>
            <a:r>
              <a:rPr lang="cs-CZ" dirty="0" smtClean="0"/>
              <a:t> </a:t>
            </a:r>
            <a:r>
              <a:rPr lang="cs-CZ" dirty="0"/>
              <a:t>1948</a:t>
            </a:r>
          </a:p>
        </p:txBody>
      </p:sp>
      <p:sp>
        <p:nvSpPr>
          <p:cNvPr id="23559" name="Zástupný symbol pro obsah 3"/>
          <p:cNvSpPr txBox="1">
            <a:spLocks/>
          </p:cNvSpPr>
          <p:nvPr/>
        </p:nvSpPr>
        <p:spPr bwMode="auto">
          <a:xfrm>
            <a:off x="485775" y="5286375"/>
            <a:ext cx="7086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cs-CZ" sz="2800" dirty="0" err="1" smtClean="0"/>
              <a:t>Emigration</a:t>
            </a:r>
            <a:r>
              <a:rPr lang="cs-CZ" sz="2800" dirty="0" smtClean="0"/>
              <a:t> to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United</a:t>
            </a:r>
            <a:r>
              <a:rPr lang="cs-CZ" sz="2800" dirty="0" smtClean="0"/>
              <a:t> </a:t>
            </a:r>
            <a:r>
              <a:rPr lang="cs-CZ" sz="2800" dirty="0" err="1" smtClean="0"/>
              <a:t>States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America</a:t>
            </a:r>
            <a:r>
              <a:rPr lang="cs-CZ" sz="2800" dirty="0" smtClean="0"/>
              <a:t>, Florida</a:t>
            </a:r>
            <a:endParaRPr lang="cs-CZ" sz="2800" dirty="0"/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endParaRPr lang="cs-CZ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ázek 1" descr="europa - Google Ma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0"/>
            <a:ext cx="865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hnutá šipka dolů 5"/>
          <p:cNvSpPr/>
          <p:nvPr/>
        </p:nvSpPr>
        <p:spPr>
          <a:xfrm rot="3350395">
            <a:off x="4064000" y="3389313"/>
            <a:ext cx="4721225" cy="1273175"/>
          </a:xfrm>
          <a:prstGeom prst="curvedDownArrow">
            <a:avLst>
              <a:gd name="adj1" fmla="val 25000"/>
              <a:gd name="adj2" fmla="val 39945"/>
              <a:gd name="adj3" fmla="val 53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6286500" y="6072188"/>
            <a:ext cx="71437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" name="Zahnutá šipka dolů 4"/>
          <p:cNvSpPr/>
          <p:nvPr/>
        </p:nvSpPr>
        <p:spPr>
          <a:xfrm rot="13572494">
            <a:off x="658019" y="4128294"/>
            <a:ext cx="6224588" cy="5715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 rot="2386700">
            <a:off x="1970088" y="2005013"/>
            <a:ext cx="620712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9" name="Šrafovaná šipka doprava 8"/>
          <p:cNvSpPr/>
          <p:nvPr/>
        </p:nvSpPr>
        <p:spPr>
          <a:xfrm rot="601223">
            <a:off x="2644775" y="2308225"/>
            <a:ext cx="1093788" cy="1698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0" name="Šrafovaná šipka doprava 9"/>
          <p:cNvSpPr/>
          <p:nvPr/>
        </p:nvSpPr>
        <p:spPr>
          <a:xfrm rot="10800000">
            <a:off x="142875" y="2428875"/>
            <a:ext cx="3571875" cy="357188"/>
          </a:xfrm>
          <a:prstGeom prst="stripedRightArrow">
            <a:avLst>
              <a:gd name="adj1" fmla="val 30952"/>
              <a:gd name="adj2" fmla="val 406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1" name="Blesk 10"/>
          <p:cNvSpPr/>
          <p:nvPr/>
        </p:nvSpPr>
        <p:spPr>
          <a:xfrm>
            <a:off x="5786438" y="5715000"/>
            <a:ext cx="642937" cy="928688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2" name="Blesk 11"/>
          <p:cNvSpPr/>
          <p:nvPr/>
        </p:nvSpPr>
        <p:spPr>
          <a:xfrm>
            <a:off x="2357438" y="1785938"/>
            <a:ext cx="428625" cy="928687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5556250" y="1704975"/>
            <a:ext cx="3054350" cy="1254125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5" name="Zástupný symbol pro obrázek 4" descr="0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455" r="1445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  <a:softEdge rad="63500"/>
          </a:effectLst>
        </p:spPr>
      </p:pic>
      <p:sp>
        <p:nvSpPr>
          <p:cNvPr id="2560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250" y="2998788"/>
            <a:ext cx="3054350" cy="2663825"/>
          </a:xfrm>
        </p:spPr>
        <p:txBody>
          <a:bodyPr/>
          <a:lstStyle/>
          <a:p>
            <a:pPr eaLnBrk="1" hangingPunct="1"/>
            <a:r>
              <a:rPr lang="cs-CZ" sz="2400" dirty="0" err="1" smtClean="0"/>
              <a:t>Mr</a:t>
            </a:r>
            <a:r>
              <a:rPr lang="cs-CZ" sz="2400" dirty="0" smtClean="0"/>
              <a:t>. Vilém </a:t>
            </a:r>
            <a:r>
              <a:rPr lang="cs-CZ" sz="2400" dirty="0" err="1" smtClean="0"/>
              <a:t>Bergmann</a:t>
            </a:r>
            <a:r>
              <a:rPr lang="cs-CZ" sz="2400" dirty="0" smtClean="0"/>
              <a:t> </a:t>
            </a:r>
            <a:r>
              <a:rPr lang="cs-CZ" sz="2400" dirty="0" err="1" smtClean="0"/>
              <a:t>died</a:t>
            </a:r>
            <a:r>
              <a:rPr lang="cs-CZ" sz="2400" dirty="0" smtClean="0"/>
              <a:t> in Florida 10.9.2006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Vilém </a:t>
            </a:r>
            <a:r>
              <a:rPr lang="cs-CZ" dirty="0" err="1" smtClean="0"/>
              <a:t>Bergmann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25.9. 1915 – 10. 9. 2006</a:t>
            </a:r>
            <a:endParaRPr lang="cs-CZ" dirty="0"/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Historical event</a:t>
            </a:r>
            <a:r>
              <a:rPr lang="cs-CZ" dirty="0" smtClean="0"/>
              <a:t>s</a:t>
            </a:r>
            <a:r>
              <a:rPr lang="en-US" dirty="0" smtClean="0"/>
              <a:t> are not just about facts and figures</a:t>
            </a:r>
            <a:r>
              <a:rPr lang="cs-CZ" dirty="0" smtClean="0"/>
              <a:t>…….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Personal</a:t>
            </a:r>
            <a:r>
              <a:rPr lang="cs-CZ" dirty="0" smtClean="0"/>
              <a:t> data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Vilém Bergmann</a:t>
            </a:r>
          </a:p>
          <a:p>
            <a:pPr eaLnBrk="1" hangingPunct="1"/>
            <a:r>
              <a:rPr lang="cs-CZ" smtClean="0"/>
              <a:t>25. September 1915 in Dalčice</a:t>
            </a:r>
          </a:p>
          <a:p>
            <a:pPr eaLnBrk="1" hangingPunct="1"/>
            <a:r>
              <a:rPr lang="cs-CZ" smtClean="0"/>
              <a:t>Podmoklany 28, Horní Studenec</a:t>
            </a:r>
          </a:p>
        </p:txBody>
      </p:sp>
      <p:pic>
        <p:nvPicPr>
          <p:cNvPr id="15364" name="Zástupný symbol pro obsah 4" descr="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49763" y="1600200"/>
            <a:ext cx="329247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Parents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6387" name="Zástupný symbol pro text 2"/>
          <p:cNvSpPr>
            <a:spLocks noGrp="1"/>
          </p:cNvSpPr>
          <p:nvPr>
            <p:ph type="body" idx="1"/>
          </p:nvPr>
        </p:nvSpPr>
        <p:spPr>
          <a:xfrm>
            <a:off x="500063" y="928688"/>
            <a:ext cx="4040187" cy="838200"/>
          </a:xfrm>
        </p:spPr>
        <p:txBody>
          <a:bodyPr/>
          <a:lstStyle/>
          <a:p>
            <a:pPr eaLnBrk="1" hangingPunct="1"/>
            <a:r>
              <a:rPr lang="cs-CZ" smtClean="0"/>
              <a:t>Theodor Bergmann</a:t>
            </a:r>
          </a:p>
        </p:txBody>
      </p:sp>
      <p:sp>
        <p:nvSpPr>
          <p:cNvPr id="16388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3438" y="928688"/>
            <a:ext cx="4041775" cy="838200"/>
          </a:xfrm>
        </p:spPr>
        <p:txBody>
          <a:bodyPr/>
          <a:lstStyle/>
          <a:p>
            <a:pPr eaLnBrk="1" hangingPunct="1"/>
            <a:r>
              <a:rPr lang="cs-CZ" dirty="0" smtClean="0"/>
              <a:t>Emily </a:t>
            </a:r>
            <a:r>
              <a:rPr lang="cs-CZ" dirty="0" err="1" smtClean="0"/>
              <a:t>Bergmann</a:t>
            </a: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28625" y="1428750"/>
            <a:ext cx="4040188" cy="4870450"/>
          </a:xfrm>
        </p:spPr>
        <p:txBody>
          <a:bodyPr>
            <a:normAutofit fontScale="8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*16.5.1880</a:t>
            </a:r>
            <a:br>
              <a:rPr lang="cs-CZ" dirty="0" smtClean="0"/>
            </a:br>
            <a:r>
              <a:rPr lang="cs-CZ" dirty="0" smtClean="0"/>
              <a:t>in </a:t>
            </a:r>
            <a:r>
              <a:rPr lang="cs-CZ" dirty="0" err="1" smtClean="0"/>
              <a:t>Podmoklany</a:t>
            </a:r>
            <a:r>
              <a:rPr lang="cs-CZ" dirty="0" smtClean="0"/>
              <a:t> 28, Horní </a:t>
            </a:r>
            <a:r>
              <a:rPr lang="cs-CZ" dirty="0" err="1" smtClean="0"/>
              <a:t>Studenec</a:t>
            </a:r>
            <a:endParaRPr lang="cs-CZ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r>
              <a:rPr lang="cs-CZ" dirty="0" smtClean="0"/>
              <a:t> -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democrat</a:t>
            </a:r>
            <a:r>
              <a:rPr lang="cs-CZ" dirty="0" smtClean="0"/>
              <a:t>, </a:t>
            </a:r>
            <a:r>
              <a:rPr lang="cs-CZ" dirty="0" err="1" smtClean="0"/>
              <a:t>deputy</a:t>
            </a:r>
            <a:r>
              <a:rPr lang="cs-CZ" dirty="0" smtClean="0"/>
              <a:t> </a:t>
            </a:r>
            <a:r>
              <a:rPr lang="cs-CZ" dirty="0" err="1" smtClean="0"/>
              <a:t>mayor</a:t>
            </a:r>
            <a:r>
              <a:rPr lang="cs-CZ" dirty="0" smtClean="0"/>
              <a:t>, </a:t>
            </a:r>
            <a:r>
              <a:rPr lang="cs-CZ" dirty="0" err="1" smtClean="0"/>
              <a:t>member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elecricity</a:t>
            </a:r>
            <a:r>
              <a:rPr lang="cs-CZ" dirty="0" smtClean="0"/>
              <a:t> </a:t>
            </a:r>
            <a:r>
              <a:rPr lang="cs-CZ" dirty="0" err="1" smtClean="0"/>
              <a:t>commission</a:t>
            </a:r>
            <a:endParaRPr lang="cs-CZ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1923 –in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municipal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r>
              <a:rPr lang="cs-CZ" dirty="0" smtClean="0"/>
              <a:t> as a </a:t>
            </a:r>
            <a:r>
              <a:rPr lang="cs-CZ" dirty="0" err="1" smtClean="0"/>
              <a:t>member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 </a:t>
            </a:r>
            <a:r>
              <a:rPr lang="cs-CZ" dirty="0" err="1" smtClean="0"/>
              <a:t>Association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Republican</a:t>
            </a:r>
            <a:r>
              <a:rPr lang="cs-CZ" dirty="0" smtClean="0"/>
              <a:t> Party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elected</a:t>
            </a:r>
            <a:r>
              <a:rPr lang="cs-CZ" dirty="0" smtClean="0"/>
              <a:t> </a:t>
            </a:r>
            <a:r>
              <a:rPr lang="cs-CZ" dirty="0" err="1" smtClean="0"/>
              <a:t>councilor</a:t>
            </a:r>
            <a:r>
              <a:rPr lang="cs-CZ" dirty="0" smtClean="0"/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Taking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business-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r>
              <a:rPr lang="cs-CZ" dirty="0" smtClean="0"/>
              <a:t> </a:t>
            </a:r>
            <a:r>
              <a:rPr lang="cs-CZ" dirty="0" err="1" smtClean="0"/>
              <a:t>nets</a:t>
            </a:r>
            <a:r>
              <a:rPr lang="cs-CZ" dirty="0" smtClean="0"/>
              <a:t>- </a:t>
            </a:r>
            <a:r>
              <a:rPr lang="cs-CZ" dirty="0" err="1" smtClean="0"/>
              <a:t>from</a:t>
            </a:r>
            <a:r>
              <a:rPr lang="cs-CZ" dirty="0" smtClean="0"/>
              <a:t> his </a:t>
            </a:r>
            <a:r>
              <a:rPr lang="cs-CZ" dirty="0" err="1" smtClean="0"/>
              <a:t>father</a:t>
            </a:r>
            <a:r>
              <a:rPr lang="cs-CZ" dirty="0" smtClean="0"/>
              <a:t>- in- </a:t>
            </a:r>
            <a:r>
              <a:rPr lang="cs-CZ" dirty="0" err="1" smtClean="0"/>
              <a:t>law</a:t>
            </a:r>
            <a:r>
              <a:rPr lang="cs-CZ" dirty="0" smtClean="0"/>
              <a:t> Emanuel </a:t>
            </a:r>
            <a:r>
              <a:rPr lang="cs-CZ" dirty="0" err="1" smtClean="0"/>
              <a:t>Weissenstein</a:t>
            </a:r>
            <a:endParaRPr lang="cs-CZ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 </a:t>
            </a:r>
            <a:r>
              <a:rPr lang="cs-CZ" dirty="0" err="1" smtClean="0"/>
              <a:t>autumn</a:t>
            </a:r>
            <a:r>
              <a:rPr lang="cs-CZ" dirty="0" smtClean="0"/>
              <a:t> 1943 </a:t>
            </a:r>
            <a:r>
              <a:rPr lang="cs-CZ" dirty="0" err="1" smtClean="0"/>
              <a:t>deported</a:t>
            </a:r>
            <a:r>
              <a:rPr lang="cs-CZ" dirty="0" smtClean="0"/>
              <a:t> to Terezín, </a:t>
            </a:r>
            <a:r>
              <a:rPr lang="cs-CZ" dirty="0" err="1" smtClean="0"/>
              <a:t>where</a:t>
            </a:r>
            <a:r>
              <a:rPr lang="cs-CZ" dirty="0" smtClean="0"/>
              <a:t> he </a:t>
            </a:r>
            <a:r>
              <a:rPr lang="cs-CZ" dirty="0" err="1" smtClean="0"/>
              <a:t>died</a:t>
            </a:r>
            <a:endParaRPr lang="cs-CZ" dirty="0" smtClean="0"/>
          </a:p>
        </p:txBody>
      </p:sp>
      <p:sp>
        <p:nvSpPr>
          <p:cNvPr id="16390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3438" y="1428750"/>
            <a:ext cx="4041775" cy="4870450"/>
          </a:xfrm>
        </p:spPr>
        <p:txBody>
          <a:bodyPr/>
          <a:lstStyle/>
          <a:p>
            <a:pPr eaLnBrk="1" hangingPunct="1"/>
            <a:r>
              <a:rPr lang="cs-CZ" dirty="0" smtClean="0"/>
              <a:t>*12.11.1881 in </a:t>
            </a:r>
            <a:r>
              <a:rPr lang="cs-CZ" dirty="0" err="1" smtClean="0"/>
              <a:t>Kohoutov</a:t>
            </a:r>
            <a:r>
              <a:rPr lang="cs-CZ" dirty="0" smtClean="0"/>
              <a:t> </a:t>
            </a:r>
            <a:r>
              <a:rPr lang="cs-CZ" dirty="0" err="1" smtClean="0"/>
              <a:t>Podmoklany</a:t>
            </a:r>
            <a:r>
              <a:rPr lang="cs-CZ" dirty="0" smtClean="0"/>
              <a:t> 28, Horní </a:t>
            </a:r>
            <a:r>
              <a:rPr lang="cs-CZ" dirty="0" err="1" smtClean="0"/>
              <a:t>Studenec</a:t>
            </a:r>
            <a:endParaRPr lang="cs-CZ" dirty="0" smtClean="0"/>
          </a:p>
          <a:p>
            <a:pPr eaLnBrk="1" hangingPunct="1"/>
            <a:r>
              <a:rPr lang="cs-CZ" dirty="0" err="1" smtClean="0"/>
              <a:t>born</a:t>
            </a:r>
            <a:r>
              <a:rPr lang="cs-CZ" dirty="0" smtClean="0"/>
              <a:t> </a:t>
            </a:r>
            <a:r>
              <a:rPr lang="cs-CZ" dirty="0" err="1" smtClean="0"/>
              <a:t>Weissenstein</a:t>
            </a:r>
            <a:endParaRPr lang="cs-CZ" dirty="0" smtClean="0"/>
          </a:p>
          <a:p>
            <a:pPr eaLnBrk="1" hangingPunct="1"/>
            <a:r>
              <a:rPr lang="cs-CZ" dirty="0" err="1" smtClean="0"/>
              <a:t>Parents</a:t>
            </a:r>
            <a:r>
              <a:rPr lang="cs-CZ" dirty="0" smtClean="0"/>
              <a:t> </a:t>
            </a:r>
            <a:r>
              <a:rPr lang="cs-CZ" dirty="0" err="1" smtClean="0"/>
              <a:t>give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property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moved</a:t>
            </a:r>
            <a:r>
              <a:rPr lang="cs-CZ" dirty="0" smtClean="0"/>
              <a:t> to Teplice</a:t>
            </a:r>
          </a:p>
          <a:p>
            <a:pPr eaLnBrk="1" hangingPunct="1"/>
            <a:r>
              <a:rPr lang="cs-CZ" dirty="0" err="1" smtClean="0"/>
              <a:t>homeworker</a:t>
            </a:r>
            <a:endParaRPr lang="cs-CZ" dirty="0" smtClean="0"/>
          </a:p>
          <a:p>
            <a:pPr eaLnBrk="1" hangingPunct="1"/>
            <a:r>
              <a:rPr lang="cs-CZ" dirty="0" smtClean="0"/>
              <a:t>Theodor </a:t>
            </a:r>
            <a:r>
              <a:rPr lang="cs-CZ" dirty="0" err="1" smtClean="0"/>
              <a:t>and</a:t>
            </a:r>
            <a:r>
              <a:rPr lang="cs-CZ" dirty="0" smtClean="0"/>
              <a:t> Emily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Jewish</a:t>
            </a:r>
            <a:r>
              <a:rPr lang="cs-CZ" dirty="0" smtClean="0"/>
              <a:t> religion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pro obsah 3" descr="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00063"/>
            <a:ext cx="9144000" cy="58404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Siblings</a:t>
            </a:r>
            <a:endParaRPr lang="cs-CZ" dirty="0" smtClean="0"/>
          </a:p>
        </p:txBody>
      </p:sp>
      <p:sp>
        <p:nvSpPr>
          <p:cNvPr id="18435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28625" y="1304925"/>
            <a:ext cx="4041775" cy="838200"/>
          </a:xfrm>
        </p:spPr>
        <p:txBody>
          <a:bodyPr/>
          <a:lstStyle/>
          <a:p>
            <a:pPr eaLnBrk="1" hangingPunct="1"/>
            <a:r>
              <a:rPr lang="cs-CZ" smtClean="0"/>
              <a:t>Otto</a:t>
            </a:r>
          </a:p>
        </p:txBody>
      </p:sp>
      <p:sp>
        <p:nvSpPr>
          <p:cNvPr id="1843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57188" y="2357438"/>
            <a:ext cx="4041775" cy="3941762"/>
          </a:xfrm>
        </p:spPr>
        <p:txBody>
          <a:bodyPr/>
          <a:lstStyle/>
          <a:p>
            <a:pPr eaLnBrk="1" hangingPunct="1"/>
            <a:r>
              <a:rPr lang="cs-CZ" dirty="0" smtClean="0"/>
              <a:t>*11.11.1909 in Bystřice</a:t>
            </a:r>
          </a:p>
          <a:p>
            <a:pPr eaLnBrk="1" hangingPunct="1"/>
            <a:r>
              <a:rPr lang="cs-CZ" dirty="0" smtClean="0"/>
              <a:t>1942 </a:t>
            </a:r>
            <a:r>
              <a:rPr lang="cs-CZ" dirty="0" err="1" smtClean="0"/>
              <a:t>Deported</a:t>
            </a:r>
            <a:r>
              <a:rPr lang="cs-CZ" dirty="0" smtClean="0"/>
              <a:t> to Terezín</a:t>
            </a:r>
          </a:p>
          <a:p>
            <a:pPr eaLnBrk="1" hangingPunct="1"/>
            <a:r>
              <a:rPr lang="cs-CZ" dirty="0" smtClean="0"/>
              <a:t>20.1.1943 </a:t>
            </a:r>
            <a:r>
              <a:rPr lang="cs-CZ" dirty="0" err="1" smtClean="0"/>
              <a:t>Deported</a:t>
            </a:r>
            <a:r>
              <a:rPr lang="cs-CZ" dirty="0" smtClean="0"/>
              <a:t> to Osvětim, </a:t>
            </a:r>
            <a:r>
              <a:rPr lang="cs-CZ" dirty="0" err="1" smtClean="0"/>
              <a:t>where</a:t>
            </a:r>
            <a:r>
              <a:rPr lang="cs-CZ" dirty="0" smtClean="0"/>
              <a:t> he </a:t>
            </a:r>
            <a:r>
              <a:rPr lang="cs-CZ" dirty="0" err="1" smtClean="0"/>
              <a:t>died</a:t>
            </a:r>
            <a:endParaRPr lang="cs-CZ" dirty="0" smtClean="0"/>
          </a:p>
        </p:txBody>
      </p:sp>
      <p:sp>
        <p:nvSpPr>
          <p:cNvPr id="18437" name="Zástupný symbol pro text 2"/>
          <p:cNvSpPr>
            <a:spLocks noGrp="1"/>
          </p:cNvSpPr>
          <p:nvPr>
            <p:ph type="body" idx="1"/>
          </p:nvPr>
        </p:nvSpPr>
        <p:spPr>
          <a:xfrm>
            <a:off x="4643438" y="1233488"/>
            <a:ext cx="4040187" cy="838200"/>
          </a:xfrm>
        </p:spPr>
        <p:txBody>
          <a:bodyPr/>
          <a:lstStyle/>
          <a:p>
            <a:pPr eaLnBrk="1" hangingPunct="1"/>
            <a:r>
              <a:rPr lang="cs-CZ" smtClean="0"/>
              <a:t>Karolína</a:t>
            </a:r>
          </a:p>
        </p:txBody>
      </p:sp>
      <p:sp>
        <p:nvSpPr>
          <p:cNvPr id="18438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00563" y="2344738"/>
            <a:ext cx="4040187" cy="3941762"/>
          </a:xfrm>
        </p:spPr>
        <p:txBody>
          <a:bodyPr/>
          <a:lstStyle/>
          <a:p>
            <a:pPr eaLnBrk="1" hangingPunct="1"/>
            <a:r>
              <a:rPr lang="cs-CZ" dirty="0" smtClean="0"/>
              <a:t>*24.7.1911 in Bystřice nad Pernštejnem</a:t>
            </a:r>
          </a:p>
          <a:p>
            <a:pPr eaLnBrk="1" hangingPunct="1"/>
            <a:r>
              <a:rPr lang="cs-CZ" dirty="0" smtClean="0"/>
              <a:t>1936 </a:t>
            </a:r>
            <a:r>
              <a:rPr lang="cs-CZ" dirty="0" err="1" smtClean="0"/>
              <a:t>christened</a:t>
            </a:r>
            <a:r>
              <a:rPr lang="cs-CZ" dirty="0" smtClean="0"/>
              <a:t> by </a:t>
            </a:r>
            <a:r>
              <a:rPr lang="cs-CZ" dirty="0" err="1" smtClean="0"/>
              <a:t>curate</a:t>
            </a:r>
            <a:r>
              <a:rPr lang="cs-CZ" dirty="0" smtClean="0"/>
              <a:t> </a:t>
            </a:r>
            <a:r>
              <a:rPr lang="cs-CZ" dirty="0" err="1" smtClean="0"/>
              <a:t>Tošovský</a:t>
            </a:r>
            <a:endParaRPr lang="cs-CZ" dirty="0" smtClean="0"/>
          </a:p>
          <a:p>
            <a:pPr eaLnBrk="1" hangingPunct="1"/>
            <a:r>
              <a:rPr lang="cs-CZ" dirty="0" err="1" smtClean="0"/>
              <a:t>Married</a:t>
            </a:r>
            <a:r>
              <a:rPr lang="cs-CZ" dirty="0" smtClean="0"/>
              <a:t> to F. Polívka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Vlkanov</a:t>
            </a:r>
            <a:endParaRPr lang="cs-CZ" dirty="0" smtClean="0"/>
          </a:p>
          <a:p>
            <a:pPr eaLnBrk="1" hangingPunct="1"/>
            <a:r>
              <a:rPr lang="cs-CZ" dirty="0" err="1" smtClean="0"/>
              <a:t>Died</a:t>
            </a:r>
            <a:r>
              <a:rPr lang="cs-CZ" dirty="0" smtClean="0"/>
              <a:t> in 1987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9459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28625" y="1233488"/>
            <a:ext cx="4041775" cy="838200"/>
          </a:xfrm>
        </p:spPr>
        <p:txBody>
          <a:bodyPr/>
          <a:lstStyle/>
          <a:p>
            <a:pPr eaLnBrk="1" hangingPunct="1"/>
            <a:r>
              <a:rPr lang="cs-CZ" smtClean="0"/>
              <a:t>Josef</a:t>
            </a:r>
          </a:p>
        </p:txBody>
      </p:sp>
      <p:sp>
        <p:nvSpPr>
          <p:cNvPr id="19460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28625" y="2357438"/>
            <a:ext cx="4041775" cy="3941762"/>
          </a:xfrm>
        </p:spPr>
        <p:txBody>
          <a:bodyPr/>
          <a:lstStyle/>
          <a:p>
            <a:pPr eaLnBrk="1" hangingPunct="1"/>
            <a:r>
              <a:rPr lang="cs-CZ" dirty="0" smtClean="0"/>
              <a:t>*22.7.1913 in </a:t>
            </a:r>
            <a:r>
              <a:rPr lang="cs-CZ" dirty="0" err="1" smtClean="0"/>
              <a:t>Dalčice</a:t>
            </a:r>
            <a:endParaRPr lang="cs-CZ" dirty="0" smtClean="0"/>
          </a:p>
          <a:p>
            <a:pPr eaLnBrk="1" hangingPunct="1"/>
            <a:r>
              <a:rPr lang="cs-CZ" dirty="0" smtClean="0"/>
              <a:t>1943 </a:t>
            </a:r>
            <a:r>
              <a:rPr lang="cs-CZ" dirty="0" err="1" smtClean="0"/>
              <a:t>deported</a:t>
            </a:r>
            <a:r>
              <a:rPr lang="cs-CZ" dirty="0" smtClean="0"/>
              <a:t> to Terezín</a:t>
            </a:r>
          </a:p>
          <a:p>
            <a:pPr eaLnBrk="1" hangingPunct="1"/>
            <a:r>
              <a:rPr lang="cs-CZ" dirty="0" smtClean="0"/>
              <a:t>28.9.1944 </a:t>
            </a:r>
            <a:r>
              <a:rPr lang="cs-CZ" dirty="0" err="1" smtClean="0"/>
              <a:t>deported</a:t>
            </a:r>
            <a:r>
              <a:rPr lang="cs-CZ" dirty="0" smtClean="0"/>
              <a:t> to Osvětim, </a:t>
            </a:r>
            <a:r>
              <a:rPr lang="cs-CZ" dirty="0" err="1" smtClean="0"/>
              <a:t>where</a:t>
            </a:r>
            <a:r>
              <a:rPr lang="cs-CZ" dirty="0" smtClean="0"/>
              <a:t> he </a:t>
            </a:r>
            <a:r>
              <a:rPr lang="cs-CZ" dirty="0" err="1" smtClean="0"/>
              <a:t>died</a:t>
            </a:r>
            <a:endParaRPr lang="cs-CZ" dirty="0" smtClean="0"/>
          </a:p>
        </p:txBody>
      </p:sp>
      <p:sp>
        <p:nvSpPr>
          <p:cNvPr id="19461" name="Zástupný symbol pro text 2"/>
          <p:cNvSpPr>
            <a:spLocks noGrp="1"/>
          </p:cNvSpPr>
          <p:nvPr>
            <p:ph type="body" idx="1"/>
          </p:nvPr>
        </p:nvSpPr>
        <p:spPr>
          <a:xfrm>
            <a:off x="4643438" y="1233488"/>
            <a:ext cx="4040187" cy="838200"/>
          </a:xfrm>
        </p:spPr>
        <p:txBody>
          <a:bodyPr/>
          <a:lstStyle/>
          <a:p>
            <a:pPr eaLnBrk="1" hangingPunct="1"/>
            <a:r>
              <a:rPr lang="cs-CZ" smtClean="0"/>
              <a:t>Jiří</a:t>
            </a:r>
          </a:p>
        </p:txBody>
      </p:sp>
      <p:sp>
        <p:nvSpPr>
          <p:cNvPr id="19462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0" y="2357438"/>
            <a:ext cx="4040188" cy="3941762"/>
          </a:xfrm>
        </p:spPr>
        <p:txBody>
          <a:bodyPr/>
          <a:lstStyle/>
          <a:p>
            <a:pPr eaLnBrk="1" hangingPunct="1"/>
            <a:r>
              <a:rPr lang="cs-CZ" dirty="0" smtClean="0"/>
              <a:t>*28.9.1919 in Horní </a:t>
            </a:r>
            <a:r>
              <a:rPr lang="cs-CZ" dirty="0" err="1" smtClean="0"/>
              <a:t>Studenec</a:t>
            </a:r>
            <a:endParaRPr lang="cs-CZ" dirty="0" smtClean="0"/>
          </a:p>
          <a:p>
            <a:pPr eaLnBrk="1" hangingPunct="1"/>
            <a:r>
              <a:rPr lang="cs-CZ" dirty="0" smtClean="0"/>
              <a:t>1943 </a:t>
            </a:r>
            <a:r>
              <a:rPr lang="cs-CZ" dirty="0" err="1" smtClean="0"/>
              <a:t>deportation</a:t>
            </a:r>
            <a:r>
              <a:rPr lang="cs-CZ" dirty="0" smtClean="0"/>
              <a:t> to Terezín</a:t>
            </a:r>
          </a:p>
          <a:p>
            <a:pPr eaLnBrk="1" hangingPunct="1"/>
            <a:r>
              <a:rPr lang="cs-CZ" dirty="0" smtClean="0"/>
              <a:t>28.9. 1944 </a:t>
            </a:r>
            <a:r>
              <a:rPr lang="cs-CZ" dirty="0" err="1" smtClean="0"/>
              <a:t>deported</a:t>
            </a:r>
            <a:r>
              <a:rPr lang="cs-CZ" dirty="0" smtClean="0"/>
              <a:t> to Osvětim, </a:t>
            </a:r>
            <a:r>
              <a:rPr lang="cs-CZ" dirty="0" err="1" smtClean="0"/>
              <a:t>where</a:t>
            </a:r>
            <a:r>
              <a:rPr lang="cs-CZ" dirty="0" smtClean="0"/>
              <a:t> he </a:t>
            </a:r>
            <a:r>
              <a:rPr lang="cs-CZ" dirty="0" err="1" smtClean="0"/>
              <a:t>died</a:t>
            </a:r>
            <a:endParaRPr lang="cs-CZ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text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4040188" cy="838200"/>
          </a:xfrm>
        </p:spPr>
        <p:txBody>
          <a:bodyPr/>
          <a:lstStyle/>
          <a:p>
            <a:pPr eaLnBrk="1" hangingPunct="1"/>
            <a:r>
              <a:rPr lang="cs-CZ" smtClean="0"/>
              <a:t> Miroslav</a:t>
            </a:r>
          </a:p>
        </p:txBody>
      </p:sp>
      <p:sp>
        <p:nvSpPr>
          <p:cNvPr id="20483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28625" y="2357438"/>
            <a:ext cx="8429625" cy="3941762"/>
          </a:xfrm>
        </p:spPr>
        <p:txBody>
          <a:bodyPr/>
          <a:lstStyle/>
          <a:p>
            <a:pPr eaLnBrk="1" hangingPunct="1"/>
            <a:r>
              <a:rPr lang="cs-CZ" dirty="0" smtClean="0"/>
              <a:t>*14.4.1923 in Horní </a:t>
            </a:r>
            <a:r>
              <a:rPr lang="cs-CZ" dirty="0" err="1" smtClean="0"/>
              <a:t>Studenec</a:t>
            </a:r>
            <a:endParaRPr lang="cs-CZ" dirty="0" smtClean="0"/>
          </a:p>
          <a:p>
            <a:pPr eaLnBrk="1" hangingPunct="1"/>
            <a:r>
              <a:rPr lang="cs-CZ" dirty="0" smtClean="0"/>
              <a:t>5.12.1942 </a:t>
            </a:r>
            <a:r>
              <a:rPr lang="cs-CZ" dirty="0" err="1" smtClean="0"/>
              <a:t>deported</a:t>
            </a:r>
            <a:r>
              <a:rPr lang="cs-CZ" dirty="0" smtClean="0"/>
              <a:t> to Terezín</a:t>
            </a:r>
          </a:p>
          <a:p>
            <a:pPr eaLnBrk="1" hangingPunct="1"/>
            <a:r>
              <a:rPr lang="cs-CZ" dirty="0" smtClean="0"/>
              <a:t>1943 </a:t>
            </a:r>
            <a:r>
              <a:rPr lang="cs-CZ" dirty="0" err="1" smtClean="0"/>
              <a:t>deported</a:t>
            </a:r>
            <a:r>
              <a:rPr lang="cs-CZ" dirty="0" smtClean="0"/>
              <a:t> to Osvětim, </a:t>
            </a:r>
            <a:r>
              <a:rPr lang="cs-CZ" dirty="0" err="1" smtClean="0"/>
              <a:t>where</a:t>
            </a:r>
            <a:r>
              <a:rPr lang="cs-CZ" dirty="0" smtClean="0"/>
              <a:t> he </a:t>
            </a:r>
            <a:r>
              <a:rPr lang="cs-CZ" dirty="0" err="1" smtClean="0"/>
              <a:t>died</a:t>
            </a:r>
            <a:endParaRPr lang="cs-CZ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1185863"/>
            <a:ext cx="3186113" cy="730250"/>
          </a:xfrm>
        </p:spPr>
        <p:txBody>
          <a:bodyPr/>
          <a:lstStyle/>
          <a:p>
            <a:pPr eaLnBrk="1" hangingPunct="1"/>
            <a:r>
              <a:rPr lang="cs-CZ" dirty="0" err="1" smtClean="0"/>
              <a:t>The</a:t>
            </a:r>
            <a:r>
              <a:rPr lang="cs-CZ" dirty="0" smtClean="0"/>
              <a:t> validity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Noremberg</a:t>
            </a:r>
            <a:r>
              <a:rPr lang="cs-CZ" dirty="0" smtClean="0"/>
              <a:t> </a:t>
            </a:r>
            <a:r>
              <a:rPr lang="cs-CZ" dirty="0" err="1" smtClean="0"/>
              <a:t>Laws</a:t>
            </a:r>
            <a:endParaRPr lang="cs-CZ" dirty="0" smtClean="0"/>
          </a:p>
        </p:txBody>
      </p:sp>
      <p:sp>
        <p:nvSpPr>
          <p:cNvPr id="21507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313"/>
            <a:ext cx="3686175" cy="914400"/>
          </a:xfrm>
        </p:spPr>
        <p:txBody>
          <a:bodyPr/>
          <a:lstStyle/>
          <a:p>
            <a:pPr eaLnBrk="1" hangingPunct="1"/>
            <a:r>
              <a:rPr lang="cs-CZ" sz="1800" dirty="0" err="1" smtClean="0"/>
              <a:t>Formation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Protectorate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Bohemia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Moravia</a:t>
            </a:r>
            <a:endParaRPr lang="cs-CZ" sz="1800" dirty="0" smtClean="0"/>
          </a:p>
        </p:txBody>
      </p:sp>
      <p:sp>
        <p:nvSpPr>
          <p:cNvPr id="21508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1940 he </a:t>
            </a:r>
            <a:r>
              <a:rPr lang="cs-CZ" dirty="0" err="1" smtClean="0"/>
              <a:t>left</a:t>
            </a:r>
            <a:r>
              <a:rPr lang="cs-CZ" dirty="0" smtClean="0"/>
              <a:t> </a:t>
            </a:r>
            <a:r>
              <a:rPr lang="cs-CZ" dirty="0" err="1" smtClean="0"/>
              <a:t>Africa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came</a:t>
            </a:r>
            <a:r>
              <a:rPr lang="cs-CZ" dirty="0" smtClean="0"/>
              <a:t> to </a:t>
            </a:r>
            <a:r>
              <a:rPr lang="cs-CZ" dirty="0" err="1" smtClean="0"/>
              <a:t>Palestine</a:t>
            </a:r>
            <a:endParaRPr lang="cs-CZ" dirty="0" smtClean="0"/>
          </a:p>
        </p:txBody>
      </p:sp>
      <p:sp>
        <p:nvSpPr>
          <p:cNvPr id="21509" name="Zástupný symbol pro text 2"/>
          <p:cNvSpPr txBox="1">
            <a:spLocks/>
          </p:cNvSpPr>
          <p:nvPr/>
        </p:nvSpPr>
        <p:spPr bwMode="auto">
          <a:xfrm>
            <a:off x="428625" y="2928938"/>
            <a:ext cx="80724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cs-CZ" dirty="0" err="1" smtClean="0"/>
              <a:t>Formation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Middle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leadership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Karel Klapálek </a:t>
            </a:r>
            <a:endParaRPr lang="cs-CZ" dirty="0"/>
          </a:p>
        </p:txBody>
      </p:sp>
      <p:sp>
        <p:nvSpPr>
          <p:cNvPr id="21510" name="Zástupný symbol pro obsah 3"/>
          <p:cNvSpPr txBox="1">
            <a:spLocks/>
          </p:cNvSpPr>
          <p:nvPr/>
        </p:nvSpPr>
        <p:spPr bwMode="auto">
          <a:xfrm>
            <a:off x="428625" y="4071938"/>
            <a:ext cx="7086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cs-CZ" sz="2800" dirty="0" err="1" smtClean="0"/>
              <a:t>Czechoslovak</a:t>
            </a:r>
            <a:r>
              <a:rPr lang="cs-CZ" sz="2800" dirty="0" smtClean="0"/>
              <a:t> </a:t>
            </a:r>
            <a:r>
              <a:rPr lang="cs-CZ" sz="2800" dirty="0" err="1" smtClean="0"/>
              <a:t>soldier</a:t>
            </a:r>
            <a:r>
              <a:rPr lang="cs-CZ" sz="2800" dirty="0" smtClean="0"/>
              <a:t>. </a:t>
            </a:r>
            <a:r>
              <a:rPr lang="cs-CZ" sz="2800" dirty="0" err="1" smtClean="0"/>
              <a:t>Foreign</a:t>
            </a:r>
            <a:r>
              <a:rPr lang="cs-CZ" sz="2800" dirty="0" smtClean="0"/>
              <a:t> </a:t>
            </a:r>
            <a:r>
              <a:rPr lang="cs-CZ" sz="2800" dirty="0" err="1" smtClean="0"/>
              <a:t>troops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Middle</a:t>
            </a:r>
            <a:r>
              <a:rPr lang="cs-CZ" sz="2800" dirty="0" smtClean="0"/>
              <a:t> </a:t>
            </a:r>
            <a:r>
              <a:rPr lang="cs-CZ" sz="2800" dirty="0" err="1" smtClean="0"/>
              <a:t>East</a:t>
            </a:r>
            <a:endParaRPr lang="cs-CZ" sz="2800" dirty="0"/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cs-CZ" sz="2800" dirty="0" err="1" smtClean="0"/>
              <a:t>Defence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Tobruk</a:t>
            </a:r>
            <a:endParaRPr lang="cs-CZ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822</TotalTime>
  <Words>350</Words>
  <Application>Microsoft Macintosh PowerPoint</Application>
  <PresentationFormat>On-screen Show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Technický</vt:lpstr>
      <vt:lpstr>ZŠ a MŠ Maleč</vt:lpstr>
      <vt:lpstr>Vilém Bergmann 25.9. 1915 – 10. 9. 2006</vt:lpstr>
      <vt:lpstr>Personal data</vt:lpstr>
      <vt:lpstr>Parents </vt:lpstr>
      <vt:lpstr>Slide 5</vt:lpstr>
      <vt:lpstr>Siblings</vt:lpstr>
      <vt:lpstr>Slide 7</vt:lpstr>
      <vt:lpstr>Slide 8</vt:lpstr>
      <vt:lpstr>The validity of the Noremberg Laws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ZŠ a MŠ Maleč</dc:title>
  <dc:creator>Pavel Rutsch;Jitka Rutschova;World Community Grid</dc:creator>
  <cp:lastModifiedBy>Edward Serotta</cp:lastModifiedBy>
  <cp:revision>93</cp:revision>
  <dcterms:created xsi:type="dcterms:W3CDTF">2013-01-28T11:02:01Z</dcterms:created>
  <dcterms:modified xsi:type="dcterms:W3CDTF">2013-01-28T11:02:17Z</dcterms:modified>
</cp:coreProperties>
</file>