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7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8" r:id="rId18"/>
    <p:sldId id="270" r:id="rId19"/>
    <p:sldId id="274" r:id="rId20"/>
    <p:sldId id="271" r:id="rId21"/>
    <p:sldId id="272" r:id="rId22"/>
    <p:sldId id="273" r:id="rId23"/>
    <p:sldId id="275" r:id="rId24"/>
    <p:sldId id="276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C6F81-911B-4DE0-9614-0CD6A6D96A0A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AFB6F-91C6-46D7-B47D-5D2D43BFE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lt-L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CENTROPOS VASAROS AKADEMIJA LENKIJOJE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lt-LT" sz="2800" dirty="0" smtClean="0">
                <a:ln>
                  <a:solidFill>
                    <a:srgbClr val="00B0F0"/>
                  </a:solidFill>
                </a:ln>
              </a:rPr>
              <a:t>Liepos 6-14, 2015</a:t>
            </a:r>
          </a:p>
          <a:p>
            <a:pPr algn="r"/>
            <a:r>
              <a:rPr lang="lt-LT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Krokuva – Aušvicas - Varšuva</a:t>
            </a:r>
            <a:endParaRPr lang="en-US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KL AUSCHWITZ</a:t>
            </a:r>
            <a:endParaRPr lang="en-US" dirty="0"/>
          </a:p>
        </p:txBody>
      </p:sp>
      <p:pic>
        <p:nvPicPr>
          <p:cNvPr id="4" name="Content Placeholder 3" descr="20150708_122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9050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KL AUSCHWITZ</a:t>
            </a:r>
            <a:endParaRPr lang="en-US" dirty="0"/>
          </a:p>
        </p:txBody>
      </p:sp>
      <p:pic>
        <p:nvPicPr>
          <p:cNvPr id="4" name="Content Placeholder 3" descr="20150708_122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399" y="1600200"/>
            <a:ext cx="6629401" cy="48768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rot="1699571">
            <a:off x="4388340" y="2681021"/>
            <a:ext cx="457200" cy="304800"/>
          </a:xfrm>
          <a:prstGeom prst="rightArrow">
            <a:avLst>
              <a:gd name="adj1" fmla="val 306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BARAKAI</a:t>
            </a:r>
            <a:endParaRPr lang="en-US" dirty="0"/>
          </a:p>
        </p:txBody>
      </p:sp>
      <p:pic>
        <p:nvPicPr>
          <p:cNvPr id="4" name="Content Placeholder 3" descr="20150708_121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MUZIEJUS</a:t>
            </a:r>
            <a:endParaRPr lang="en-US" dirty="0"/>
          </a:p>
        </p:txBody>
      </p:sp>
      <p:pic>
        <p:nvPicPr>
          <p:cNvPr id="4" name="Content Placeholder 3" descr="20150708_133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MUZIEJUS</a:t>
            </a:r>
            <a:endParaRPr lang="en-US" dirty="0"/>
          </a:p>
        </p:txBody>
      </p:sp>
      <p:pic>
        <p:nvPicPr>
          <p:cNvPr id="4" name="Content Placeholder 3" descr="20150708_135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KL AUSCHWITZ II - BIRKENAU</a:t>
            </a:r>
            <a:endParaRPr lang="en-US" dirty="0"/>
          </a:p>
        </p:txBody>
      </p:sp>
      <p:pic>
        <p:nvPicPr>
          <p:cNvPr id="4" name="Content Placeholder 3" descr="20150708_150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9050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ICON OF THE HOLOCAUST</a:t>
            </a:r>
            <a:endParaRPr lang="en-US" dirty="0"/>
          </a:p>
        </p:txBody>
      </p:sp>
      <p:pic>
        <p:nvPicPr>
          <p:cNvPr id="4" name="Content Placeholder 3" descr="20150708_151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ICON OF THE HOLOCAUST</a:t>
            </a:r>
            <a:endParaRPr lang="en-US" dirty="0"/>
          </a:p>
        </p:txBody>
      </p:sp>
      <p:pic>
        <p:nvPicPr>
          <p:cNvPr id="4" name="Content Placeholder 3" descr="ausc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3917" y="1600200"/>
            <a:ext cx="6116166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BĖGIAI Į NIEKUR</a:t>
            </a:r>
            <a:endParaRPr lang="en-US" dirty="0"/>
          </a:p>
        </p:txBody>
      </p:sp>
      <p:pic>
        <p:nvPicPr>
          <p:cNvPr id="4" name="Content Placeholder 3" descr="20150708_150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TRANSPORTAS</a:t>
            </a:r>
            <a:endParaRPr lang="en-US" dirty="0"/>
          </a:p>
        </p:txBody>
      </p:sp>
      <p:pic>
        <p:nvPicPr>
          <p:cNvPr id="4" name="Content Placeholder 3" descr="20150708_152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lt-LT" sz="3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LITHUANIAN TEAM WITH EDWARD SEROTTA</a:t>
            </a:r>
            <a:endParaRPr lang="en-US" sz="36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Content Placeholder 3" descr="CSA_2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RAMPA</a:t>
            </a:r>
            <a:endParaRPr lang="en-US" dirty="0"/>
          </a:p>
        </p:txBody>
      </p:sp>
      <p:pic>
        <p:nvPicPr>
          <p:cNvPr id="4" name="Content Placeholder 3" descr="20150708_152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BARAKAI</a:t>
            </a:r>
            <a:endParaRPr lang="en-US" dirty="0"/>
          </a:p>
        </p:txBody>
      </p:sp>
      <p:pic>
        <p:nvPicPr>
          <p:cNvPr id="4" name="Content Placeholder 3" descr="20150708_152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BARAKAI</a:t>
            </a:r>
            <a:endParaRPr lang="en-US" dirty="0"/>
          </a:p>
        </p:txBody>
      </p:sp>
      <p:pic>
        <p:nvPicPr>
          <p:cNvPr id="4" name="Content Placeholder 3" descr="20150708_152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KREMATORIUMAS</a:t>
            </a:r>
            <a:endParaRPr lang="en-US" dirty="0"/>
          </a:p>
        </p:txBody>
      </p:sp>
      <p:pic>
        <p:nvPicPr>
          <p:cNvPr id="4" name="Content Placeholder 3" descr="20150708_153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THE BOOK OF NAMES</a:t>
            </a:r>
            <a:endParaRPr lang="en-US" dirty="0"/>
          </a:p>
        </p:txBody>
      </p:sp>
      <p:pic>
        <p:nvPicPr>
          <p:cNvPr id="4" name="Content Placeholder 3" descr="CSA_2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6179" y="1600200"/>
            <a:ext cx="6831642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THE BOOK OF NAMES</a:t>
            </a:r>
            <a:endParaRPr lang="en-US" dirty="0"/>
          </a:p>
        </p:txBody>
      </p:sp>
      <p:pic>
        <p:nvPicPr>
          <p:cNvPr id="4" name="Content Placeholder 3" descr="book of names_kow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34617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3124200" y="3733800"/>
            <a:ext cx="4114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15000" y="2667000"/>
            <a:ext cx="1752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752600" y="3048000"/>
            <a:ext cx="4724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057400" y="3352800"/>
            <a:ext cx="4572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09800" y="3505200"/>
            <a:ext cx="4800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4" idx="3"/>
          </p:cNvCxnSpPr>
          <p:nvPr/>
        </p:nvCxnSpPr>
        <p:spPr>
          <a:xfrm flipV="1">
            <a:off x="1676400" y="3863182"/>
            <a:ext cx="5882217" cy="632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PRISIMINKIME VARDUS</a:t>
            </a:r>
            <a:endParaRPr lang="en-US" dirty="0"/>
          </a:p>
        </p:txBody>
      </p:sp>
      <p:pic>
        <p:nvPicPr>
          <p:cNvPr id="4" name="Content Placeholder 3" descr="Picture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PRISIMINKIME VARDUS</a:t>
            </a:r>
            <a:endParaRPr lang="en-US" dirty="0"/>
          </a:p>
        </p:txBody>
      </p:sp>
      <p:pic>
        <p:nvPicPr>
          <p:cNvPr id="4" name="Content Placeholder 3" descr="Picture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46 JIEZNO VAIKAI</a:t>
            </a:r>
            <a:endParaRPr lang="en-US" dirty="0"/>
          </a:p>
        </p:txBody>
      </p:sp>
      <p:pic>
        <p:nvPicPr>
          <p:cNvPr id="4" name="Content Placeholder 3" descr="david st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2936589"/>
            <a:ext cx="2438400" cy="185318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lt-LT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POLIN – LENKIJOS ŽYDŲ ISTORIJOS MUZIEJUS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20150712_094342(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>
                <a:solidFill>
                  <a:schemeClr val="tx2">
                    <a:lumMod val="75000"/>
                  </a:schemeClr>
                </a:solidFill>
              </a:rPr>
              <a:t>LIETUVOS ŽYDŲ ŠTETLAI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20150712_120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9050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>
                <a:solidFill>
                  <a:schemeClr val="tx2">
                    <a:lumMod val="75000"/>
                  </a:schemeClr>
                </a:solidFill>
              </a:rPr>
              <a:t>LIETUVOS ŽYDŲ ŠTETLAI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jewish settlemen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752600"/>
            <a:ext cx="6629399" cy="46482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flipV="1">
            <a:off x="4572000" y="3429000"/>
            <a:ext cx="533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76800" y="3581400"/>
            <a:ext cx="533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0" y="4191000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05400" y="4191000"/>
            <a:ext cx="38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14800" y="4419600"/>
            <a:ext cx="53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81600" y="4343400"/>
            <a:ext cx="45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48200" y="4648200"/>
            <a:ext cx="38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000" y="4191000"/>
            <a:ext cx="685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953000" y="3200400"/>
            <a:ext cx="457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57800" y="4800600"/>
            <a:ext cx="38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38600" y="4876800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143000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de-DE" sz="2800" b="1" dirty="0"/>
              <a:t>Auschwitz </a:t>
            </a:r>
            <a:r>
              <a:rPr lang="de-DE" sz="2800" b="1" dirty="0" smtClean="0"/>
              <a:t>concentration</a:t>
            </a:r>
            <a:r>
              <a:rPr lang="lt-LT" sz="2800" b="1" dirty="0"/>
              <a:t> </a:t>
            </a:r>
            <a:r>
              <a:rPr lang="de-DE" sz="2800" b="1" dirty="0" smtClean="0"/>
              <a:t>camp</a:t>
            </a:r>
            <a:r>
              <a:rPr lang="de-DE" sz="2800" dirty="0"/>
              <a:t> </a:t>
            </a: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de-DE" sz="2800" dirty="0" smtClean="0"/>
              <a:t>(</a:t>
            </a:r>
            <a:r>
              <a:rPr lang="de-DE" sz="2800" dirty="0"/>
              <a:t>German: </a:t>
            </a:r>
            <a:r>
              <a:rPr lang="de-DE" sz="2800" i="1" dirty="0"/>
              <a:t>Konzentrationslager Auschwitz, also </a:t>
            </a:r>
            <a:r>
              <a:rPr lang="de-DE" sz="2800" i="1" dirty="0" smtClean="0"/>
              <a:t>K</a:t>
            </a:r>
            <a:r>
              <a:rPr lang="lt-LT" sz="2800" i="1" dirty="0" smtClean="0"/>
              <a:t>L</a:t>
            </a:r>
            <a:r>
              <a:rPr lang="de-DE" sz="2800" i="1" dirty="0" smtClean="0"/>
              <a:t> Auschwitz</a:t>
            </a:r>
            <a:r>
              <a:rPr lang="lt-LT" sz="2800" dirty="0"/>
              <a:t>)</a:t>
            </a:r>
            <a:endParaRPr lang="en-US" sz="2800" dirty="0"/>
          </a:p>
        </p:txBody>
      </p:sp>
      <p:pic>
        <p:nvPicPr>
          <p:cNvPr id="4" name="Content Placeholder 3" descr="20150708_115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de-DE" sz="2800" b="1" dirty="0" smtClean="0"/>
              <a:t>Auschwitz concentration</a:t>
            </a:r>
            <a:r>
              <a:rPr lang="lt-LT" sz="2800" b="1" dirty="0" smtClean="0"/>
              <a:t> </a:t>
            </a:r>
            <a:r>
              <a:rPr lang="de-DE" sz="2800" b="1" dirty="0" smtClean="0"/>
              <a:t>camp</a:t>
            </a:r>
            <a:r>
              <a:rPr lang="de-DE" sz="2800" dirty="0" smtClean="0"/>
              <a:t> </a:t>
            </a: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 smtClean="0"/>
              <a:t> </a:t>
            </a:r>
            <a:r>
              <a:rPr lang="lt-LT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1945-01-27</a:t>
            </a:r>
            <a:endParaRPr lang="en-US" sz="2800" dirty="0"/>
          </a:p>
        </p:txBody>
      </p:sp>
      <p:pic>
        <p:nvPicPr>
          <p:cNvPr id="4" name="Content Placeholder 3" descr="00-liberation-of-auschwitz-by-red-army-12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0285" y="1600200"/>
            <a:ext cx="5903430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lt-LT" sz="2800" dirty="0" smtClean="0"/>
              <a:t>KL AUSCHWITZ</a:t>
            </a:r>
            <a:endParaRPr lang="en-US" sz="2800" dirty="0"/>
          </a:p>
        </p:txBody>
      </p:sp>
      <p:pic>
        <p:nvPicPr>
          <p:cNvPr id="5" name="Content Placeholder 4" descr="20150708_123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endParaRPr lang="lt-LT" sz="2000" dirty="0" smtClean="0"/>
          </a:p>
          <a:p>
            <a:pPr algn="ctr"/>
            <a:r>
              <a:rPr lang="lt-LT" sz="2000" dirty="0" smtClean="0"/>
              <a:t>Auschwitz-Birkenau</a:t>
            </a:r>
            <a:r>
              <a:rPr lang="lt-LT" sz="2000" dirty="0"/>
              <a:t>, Aušvico koncentracijos stovykla buvo didžiausia nacistinės Vokietijos koncentracijos ir naikinimo stovyklų, įkurta nacistų okupuotoje Lenkijoje. Stovykla pavadinta netoliese esančio Lenkijos miesto Osvencimo vokišku pavadinimu.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lt-LT" dirty="0" smtClean="0"/>
              <a:t>KL AUSCHWITZ</a:t>
            </a:r>
            <a:endParaRPr lang="en-US" dirty="0"/>
          </a:p>
        </p:txBody>
      </p:sp>
      <p:pic>
        <p:nvPicPr>
          <p:cNvPr id="4" name="Content Placeholder 3" descr="20150708_122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112</Words>
  <Application>Microsoft Office PowerPoint</Application>
  <PresentationFormat>On-screen Show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CENTROPOS VASAROS AKADEMIJA LENKIJOJE</vt:lpstr>
      <vt:lpstr>LITHUANIAN TEAM WITH EDWARD SEROTTA</vt:lpstr>
      <vt:lpstr>POLIN – LENKIJOS ŽYDŲ ISTORIJOS MUZIEJUS</vt:lpstr>
      <vt:lpstr>LIETUVOS ŽYDŲ ŠTETLAI</vt:lpstr>
      <vt:lpstr>LIETUVOS ŽYDŲ ŠTETLAI</vt:lpstr>
      <vt:lpstr>Auschwitz concentration camp  (German: Konzentrationslager Auschwitz, also KL Auschwitz)</vt:lpstr>
      <vt:lpstr>Auschwitz concentration camp   1945-01-27</vt:lpstr>
      <vt:lpstr>KL AUSCHWITZ</vt:lpstr>
      <vt:lpstr>KL AUSCHWITZ</vt:lpstr>
      <vt:lpstr>KL AUSCHWITZ</vt:lpstr>
      <vt:lpstr>KL AUSCHWITZ</vt:lpstr>
      <vt:lpstr>BARAKAI</vt:lpstr>
      <vt:lpstr>MUZIEJUS</vt:lpstr>
      <vt:lpstr>MUZIEJUS</vt:lpstr>
      <vt:lpstr>KL AUSCHWITZ II - BIRKENAU</vt:lpstr>
      <vt:lpstr>ICON OF THE HOLOCAUST</vt:lpstr>
      <vt:lpstr>ICON OF THE HOLOCAUST</vt:lpstr>
      <vt:lpstr>BĖGIAI Į NIEKUR</vt:lpstr>
      <vt:lpstr>TRANSPORTAS</vt:lpstr>
      <vt:lpstr>RAMPA</vt:lpstr>
      <vt:lpstr>BARAKAI</vt:lpstr>
      <vt:lpstr>BARAKAI</vt:lpstr>
      <vt:lpstr>KREMATORIUMAS</vt:lpstr>
      <vt:lpstr>THE BOOK OF NAMES</vt:lpstr>
      <vt:lpstr>THE BOOK OF NAMES</vt:lpstr>
      <vt:lpstr>PRISIMINKIME VARDUS</vt:lpstr>
      <vt:lpstr>PRISIMINKIME VARDUS</vt:lpstr>
      <vt:lpstr>46 JIEZNO VAIKAI</vt:lpstr>
    </vt:vector>
  </TitlesOfParts>
  <Company>HomePC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CENTROPOS VASAROS AKADEMIJA LENKIJOJE</dc:title>
  <dc:creator>Jolita</dc:creator>
  <cp:lastModifiedBy>user</cp:lastModifiedBy>
  <cp:revision>25</cp:revision>
  <dcterms:created xsi:type="dcterms:W3CDTF">2015-09-20T09:52:25Z</dcterms:created>
  <dcterms:modified xsi:type="dcterms:W3CDTF">2015-12-06T20:21:41Z</dcterms:modified>
</cp:coreProperties>
</file>